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/>
  <p:notesSz cx="6858000" cy="9144000"/>
  <p:embeddedFontLst>
    <p:embeddedFont>
      <p:font typeface="TDTD한강고딕" panose="020B0600000101010101" charset="-127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윤고딕 Semi-Bold" panose="020B0600000101010101" charset="-127"/>
      <p:regular r:id="rId53"/>
    </p:embeddedFont>
    <p:embeddedFont>
      <p:font typeface="윤고딕 Light" panose="020B0600000101010101" charset="-127"/>
      <p:regular r:id="rId54"/>
    </p:embeddedFont>
    <p:embeddedFont>
      <p:font typeface="각진펜" panose="020B0600000101010101" charset="-127"/>
      <p:regular r:id="rId55"/>
    </p:embeddedFont>
    <p:embeddedFont>
      <p:font typeface="윤고딕" panose="020B0600000101010101" charset="-127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1929" y="2710217"/>
            <a:ext cx="67359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프로젝트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5196" y="4511305"/>
            <a:ext cx="14537608" cy="41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유니티를 이용한 레트로 게임 및 서버와 DBMS를 활용한 리엑트 게임 홈페이지 제작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2137" y="2708248"/>
            <a:ext cx="2370706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225" y="7770308"/>
            <a:ext cx="4220579" cy="35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춘천 폴리텍 대학교 / 싸우자 법사야팀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0221" y="8222942"/>
            <a:ext cx="3912583" cy="29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전석일 | 홍석준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1929" y="2022124"/>
            <a:ext cx="5591266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FIGHT, WIZARD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0221" y="8616304"/>
            <a:ext cx="3912583" cy="29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2405110208 |  2405110211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71024" y="6943823"/>
            <a:ext cx="4383493" cy="2443797"/>
          </a:xfrm>
          <a:custGeom>
            <a:avLst/>
            <a:gdLst/>
            <a:ahLst/>
            <a:cxnLst/>
            <a:rect l="l" t="t" r="r" b="b"/>
            <a:pathLst>
              <a:path w="4383493" h="2443797">
                <a:moveTo>
                  <a:pt x="0" y="0"/>
                </a:moveTo>
                <a:lnTo>
                  <a:pt x="4383493" y="0"/>
                </a:lnTo>
                <a:lnTo>
                  <a:pt x="4383493" y="2443797"/>
                </a:lnTo>
                <a:lnTo>
                  <a:pt x="0" y="244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77158" y="6943823"/>
            <a:ext cx="4344529" cy="2443797"/>
          </a:xfrm>
          <a:custGeom>
            <a:avLst/>
            <a:gdLst/>
            <a:ahLst/>
            <a:cxnLst/>
            <a:rect l="l" t="t" r="r" b="b"/>
            <a:pathLst>
              <a:path w="4344529" h="2443797">
                <a:moveTo>
                  <a:pt x="0" y="0"/>
                </a:moveTo>
                <a:lnTo>
                  <a:pt x="4344529" y="0"/>
                </a:lnTo>
                <a:lnTo>
                  <a:pt x="4344529" y="2443797"/>
                </a:lnTo>
                <a:lnTo>
                  <a:pt x="0" y="2443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45612" y="6943823"/>
            <a:ext cx="4484032" cy="2443797"/>
          </a:xfrm>
          <a:custGeom>
            <a:avLst/>
            <a:gdLst/>
            <a:ahLst/>
            <a:cxnLst/>
            <a:rect l="l" t="t" r="r" b="b"/>
            <a:pathLst>
              <a:path w="4484032" h="2443797">
                <a:moveTo>
                  <a:pt x="0" y="0"/>
                </a:moveTo>
                <a:lnTo>
                  <a:pt x="4484032" y="0"/>
                </a:lnTo>
                <a:lnTo>
                  <a:pt x="4484032" y="2443797"/>
                </a:lnTo>
                <a:lnTo>
                  <a:pt x="0" y="244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5196" y="3608590"/>
            <a:ext cx="14537608" cy="31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스크린 컨트롤 할 수있는 스크립트를 하나 제작하여서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모든 버튼을 클릭하면 (On Click()) 옵션으로 함수를 호출할 수 있게 설계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싱글플레이 버튼은 간단하게 게임을 시작하는 것이고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조작법 버튼은 간단하게 게임단축키를  설명해주는 스크린을 보여 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 종료 버튼은 Application.Quit(); 이라는 유니티안에 있는 함수로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완성이된 게임을 실제 빌드하여 .exe 파일을 실행 했을 때만 동작을 함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Pannel을 활용하여 주위를 흐릿하게 보이는 연출을 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1024" y="2973017"/>
            <a:ext cx="2295919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홈 화면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315504" y="3616320"/>
            <a:ext cx="7097300" cy="4577758"/>
          </a:xfrm>
          <a:custGeom>
            <a:avLst/>
            <a:gdLst/>
            <a:ahLst/>
            <a:cxnLst/>
            <a:rect l="l" t="t" r="r" b="b"/>
            <a:pathLst>
              <a:path w="7097300" h="4577758">
                <a:moveTo>
                  <a:pt x="0" y="0"/>
                </a:moveTo>
                <a:lnTo>
                  <a:pt x="7097300" y="0"/>
                </a:lnTo>
                <a:lnTo>
                  <a:pt x="7097300" y="4577758"/>
                </a:lnTo>
                <a:lnTo>
                  <a:pt x="0" y="4577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5445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4258527"/>
            <a:ext cx="14537608" cy="31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슬라이드라는 기능으로 구현을 하였는데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지금은 시간이 지날수록 올라가게 설계되어있음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실제 게임이 로딩 되는 시간으로 구현하고 싶었지만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대부분의 로딩이 그냥 보여주기 식이라는 걸 깨달음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구현할 수 있다고 해도 적은 용량의 게임이다보니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로딩화면이 거의 필요없을 정도로 빨리 지나갈거라고 예상해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구현만 해보았음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9847" y="2973017"/>
            <a:ext cx="2795803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로딩 화면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9847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14804" y="4258527"/>
            <a:ext cx="14537608" cy="454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일반 스프라이트 맵이 아닌 타일맵을 2겹으로 구성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플레이어 공격에 타일맵이 없어질 수 있도록 제작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장점 :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맵을 그려서 넣을 수 있어 만들기 매우 쉬움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내가 원하는 디자인이 잘 나옴 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단점 :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타일 하나하나에 콜라이더가 들어가는데 다같이 콜라이더를 감싸는게 아니여서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벽을 타고 점프할 수있거나 없어지게 하는 범위를 정하기가 힘듦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4891" y="2973017"/>
            <a:ext cx="2230144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타일맵</a:t>
            </a:r>
          </a:p>
        </p:txBody>
      </p:sp>
      <p:sp>
        <p:nvSpPr>
          <p:cNvPr id="8" name="Freeform 8"/>
          <p:cNvSpPr/>
          <p:nvPr/>
        </p:nvSpPr>
        <p:spPr>
          <a:xfrm>
            <a:off x="8268459" y="4382352"/>
            <a:ext cx="6981424" cy="3223864"/>
          </a:xfrm>
          <a:custGeom>
            <a:avLst/>
            <a:gdLst/>
            <a:ahLst/>
            <a:cxnLst/>
            <a:rect l="l" t="t" r="r" b="b"/>
            <a:pathLst>
              <a:path w="6981424" h="3223864">
                <a:moveTo>
                  <a:pt x="0" y="0"/>
                </a:moveTo>
                <a:lnTo>
                  <a:pt x="6981424" y="0"/>
                </a:lnTo>
                <a:lnTo>
                  <a:pt x="6981424" y="3223864"/>
                </a:lnTo>
                <a:lnTo>
                  <a:pt x="0" y="322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75" b="-367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014804" y="5143500"/>
            <a:ext cx="3745803" cy="2313584"/>
          </a:xfrm>
          <a:custGeom>
            <a:avLst/>
            <a:gdLst/>
            <a:ahLst/>
            <a:cxnLst/>
            <a:rect l="l" t="t" r="r" b="b"/>
            <a:pathLst>
              <a:path w="3745803" h="2313584">
                <a:moveTo>
                  <a:pt x="0" y="0"/>
                </a:moveTo>
                <a:lnTo>
                  <a:pt x="3745803" y="0"/>
                </a:lnTo>
                <a:lnTo>
                  <a:pt x="3745803" y="2313584"/>
                </a:lnTo>
                <a:lnTo>
                  <a:pt x="0" y="2313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84928" y="5143500"/>
            <a:ext cx="3908784" cy="2318000"/>
          </a:xfrm>
          <a:custGeom>
            <a:avLst/>
            <a:gdLst/>
            <a:ahLst/>
            <a:cxnLst/>
            <a:rect l="l" t="t" r="r" b="b"/>
            <a:pathLst>
              <a:path w="3908784" h="2318000">
                <a:moveTo>
                  <a:pt x="0" y="0"/>
                </a:moveTo>
                <a:lnTo>
                  <a:pt x="3908784" y="0"/>
                </a:lnTo>
                <a:lnTo>
                  <a:pt x="3908784" y="2318000"/>
                </a:lnTo>
                <a:lnTo>
                  <a:pt x="0" y="231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17612" y="5143500"/>
            <a:ext cx="3867838" cy="2333315"/>
          </a:xfrm>
          <a:custGeom>
            <a:avLst/>
            <a:gdLst/>
            <a:ahLst/>
            <a:cxnLst/>
            <a:rect l="l" t="t" r="r" b="b"/>
            <a:pathLst>
              <a:path w="3867838" h="2333315">
                <a:moveTo>
                  <a:pt x="0" y="0"/>
                </a:moveTo>
                <a:lnTo>
                  <a:pt x="3867838" y="0"/>
                </a:lnTo>
                <a:lnTo>
                  <a:pt x="3867838" y="2333315"/>
                </a:lnTo>
                <a:lnTo>
                  <a:pt x="0" y="2333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2973017"/>
            <a:ext cx="2216989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타일맵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422758" y="6244802"/>
            <a:ext cx="7653328" cy="3013498"/>
          </a:xfrm>
          <a:custGeom>
            <a:avLst/>
            <a:gdLst/>
            <a:ahLst/>
            <a:cxnLst/>
            <a:rect l="l" t="t" r="r" b="b"/>
            <a:pathLst>
              <a:path w="7653328" h="3013498">
                <a:moveTo>
                  <a:pt x="0" y="0"/>
                </a:moveTo>
                <a:lnTo>
                  <a:pt x="7653328" y="0"/>
                </a:lnTo>
                <a:lnTo>
                  <a:pt x="7653328" y="3013498"/>
                </a:lnTo>
                <a:lnTo>
                  <a:pt x="0" y="3013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748736"/>
            <a:ext cx="14537608" cy="225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 중 ESC 키를 활용하여 게임을 일시 정지할 수 있게 제작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 종료와 마찬가지로 Pannel을 활용해 게임을 흐릿하게 만들고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Time.timeScale을 0으로 줘서 게임을 일시정지 하게 구현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ReStart를 하면 초기에 저장해두었던 플레이어위치와 타일맵을 불러와 처음부터 할 수 있도록 구성하였음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진행하던 게임을 계속하고 싶다면 Start 버튼을 눌러 Time.timeScale을 1로하여 게임이 다시 플레이 되도록 구현하였음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2973017"/>
            <a:ext cx="3694985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일시정지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3748736"/>
            <a:ext cx="14537608" cy="454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플레이어 애니메이션은 총 6개로 구성되어있음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뛰는모션, 점프모션, 하단&amp;기본 공격 모션, 상단 공격 모션,히트 모션, 죽는 모션으로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뛰는것과 점프는 구현이 쉬웠지만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공격모션은 파이어볼이 나가는위치와 콜라이더가 겹치면 안나가는 현상이 발생해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파이어볼 스폰위치를 수정하는데 시간이 많이 걸렸음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히트모션은 다른 플레이어에게 파이어볼을 직접적으로 맞았을때 나오는 모션으로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히트를 당하면 일정 시간 (매우 짧음) 동안 행동을 할 수 없게 구현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체력바는 슬라이더로 구현 하였으며 파이어볼에 닿으면 점점 줄어들어 0이되면 죽는 모션을 실행하고 게임이 끝남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체력바는  Camera.main.WorldToScreenPoint(Player.position + Vector3.up)을 주어서 메인 카메라에서 플레이어 머리위에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위치해 있을 수 있게 하고 닉네임은 이체력바 위를 따라다니게 구현 하였음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5196" y="2973017"/>
            <a:ext cx="5049936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플레이어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Q &amp; A</a:t>
              </a:r>
            </a:p>
            <a:p>
              <a:pPr algn="ctr">
                <a:lnSpc>
                  <a:spcPts val="2520"/>
                </a:lnSpc>
              </a:pPr>
              <a:endPara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091366" y="4131943"/>
            <a:ext cx="2395996" cy="2360761"/>
          </a:xfrm>
          <a:custGeom>
            <a:avLst/>
            <a:gdLst/>
            <a:ahLst/>
            <a:cxnLst/>
            <a:rect l="l" t="t" r="r" b="b"/>
            <a:pathLst>
              <a:path w="2395996" h="2360761">
                <a:moveTo>
                  <a:pt x="0" y="0"/>
                </a:moveTo>
                <a:lnTo>
                  <a:pt x="2395996" y="0"/>
                </a:lnTo>
                <a:lnTo>
                  <a:pt x="2395996" y="2360760"/>
                </a:lnTo>
                <a:lnTo>
                  <a:pt x="0" y="236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48320" y="4099631"/>
            <a:ext cx="1625783" cy="2425384"/>
          </a:xfrm>
          <a:custGeom>
            <a:avLst/>
            <a:gdLst/>
            <a:ahLst/>
            <a:cxnLst/>
            <a:rect l="l" t="t" r="r" b="b"/>
            <a:pathLst>
              <a:path w="1625783" h="2425384">
                <a:moveTo>
                  <a:pt x="0" y="0"/>
                </a:moveTo>
                <a:lnTo>
                  <a:pt x="1625783" y="0"/>
                </a:lnTo>
                <a:lnTo>
                  <a:pt x="1625783" y="2425384"/>
                </a:lnTo>
                <a:lnTo>
                  <a:pt x="0" y="242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02" b="-300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38047" y="4099631"/>
            <a:ext cx="3712021" cy="2425384"/>
          </a:xfrm>
          <a:custGeom>
            <a:avLst/>
            <a:gdLst/>
            <a:ahLst/>
            <a:cxnLst/>
            <a:rect l="l" t="t" r="r" b="b"/>
            <a:pathLst>
              <a:path w="3712021" h="2425384">
                <a:moveTo>
                  <a:pt x="0" y="0"/>
                </a:moveTo>
                <a:lnTo>
                  <a:pt x="3712021" y="0"/>
                </a:lnTo>
                <a:lnTo>
                  <a:pt x="3712021" y="2425384"/>
                </a:lnTo>
                <a:lnTo>
                  <a:pt x="0" y="2425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63421" y="4099631"/>
            <a:ext cx="2849932" cy="2393072"/>
          </a:xfrm>
          <a:custGeom>
            <a:avLst/>
            <a:gdLst/>
            <a:ahLst/>
            <a:cxnLst/>
            <a:rect l="l" t="t" r="r" b="b"/>
            <a:pathLst>
              <a:path w="2849932" h="2393072">
                <a:moveTo>
                  <a:pt x="0" y="0"/>
                </a:moveTo>
                <a:lnTo>
                  <a:pt x="2849932" y="0"/>
                </a:lnTo>
                <a:lnTo>
                  <a:pt x="2849932" y="2393072"/>
                </a:lnTo>
                <a:lnTo>
                  <a:pt x="0" y="2393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92785" y="6797316"/>
            <a:ext cx="3568426" cy="2460984"/>
          </a:xfrm>
          <a:custGeom>
            <a:avLst/>
            <a:gdLst/>
            <a:ahLst/>
            <a:cxnLst/>
            <a:rect l="l" t="t" r="r" b="b"/>
            <a:pathLst>
              <a:path w="3568426" h="2460984">
                <a:moveTo>
                  <a:pt x="0" y="0"/>
                </a:moveTo>
                <a:lnTo>
                  <a:pt x="3568426" y="0"/>
                </a:lnTo>
                <a:lnTo>
                  <a:pt x="3568426" y="2460984"/>
                </a:lnTo>
                <a:lnTo>
                  <a:pt x="0" y="2460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32625" y="6797316"/>
            <a:ext cx="2211375" cy="2308731"/>
          </a:xfrm>
          <a:custGeom>
            <a:avLst/>
            <a:gdLst/>
            <a:ahLst/>
            <a:cxnLst/>
            <a:rect l="l" t="t" r="r" b="b"/>
            <a:pathLst>
              <a:path w="2211375" h="2308731">
                <a:moveTo>
                  <a:pt x="0" y="0"/>
                </a:moveTo>
                <a:lnTo>
                  <a:pt x="2211375" y="0"/>
                </a:lnTo>
                <a:lnTo>
                  <a:pt x="2211375" y="2308732"/>
                </a:lnTo>
                <a:lnTo>
                  <a:pt x="0" y="2308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5196" y="2973017"/>
            <a:ext cx="5049936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플레이어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03364" y="7123150"/>
            <a:ext cx="6172652" cy="159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>
                    <a:alpha val="29804"/>
                  </a:srgbClr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홍석준 학생의 피지컬 부족으로 </a:t>
            </a:r>
          </a:p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>
                    <a:alpha val="29804"/>
                  </a:srgbClr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정확하고 똑같은 크기로 캡쳐를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>
                    <a:alpha val="29804"/>
                  </a:srgbClr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못하였습니다 양해 부탁드립니다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170937" y="6801516"/>
            <a:ext cx="3161234" cy="2403404"/>
          </a:xfrm>
          <a:custGeom>
            <a:avLst/>
            <a:gdLst/>
            <a:ahLst/>
            <a:cxnLst/>
            <a:rect l="l" t="t" r="r" b="b"/>
            <a:pathLst>
              <a:path w="3161234" h="2403404">
                <a:moveTo>
                  <a:pt x="0" y="0"/>
                </a:moveTo>
                <a:lnTo>
                  <a:pt x="3161234" y="0"/>
                </a:lnTo>
                <a:lnTo>
                  <a:pt x="3161234" y="2403404"/>
                </a:lnTo>
                <a:lnTo>
                  <a:pt x="0" y="2403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1705" y="6801516"/>
            <a:ext cx="6191668" cy="2403404"/>
          </a:xfrm>
          <a:custGeom>
            <a:avLst/>
            <a:gdLst/>
            <a:ahLst/>
            <a:cxnLst/>
            <a:rect l="l" t="t" r="r" b="b"/>
            <a:pathLst>
              <a:path w="6191668" h="2403404">
                <a:moveTo>
                  <a:pt x="0" y="0"/>
                </a:moveTo>
                <a:lnTo>
                  <a:pt x="6191668" y="0"/>
                </a:lnTo>
                <a:lnTo>
                  <a:pt x="6191668" y="2403404"/>
                </a:lnTo>
                <a:lnTo>
                  <a:pt x="0" y="2403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5232" y="5597591"/>
            <a:ext cx="4103504" cy="3607329"/>
          </a:xfrm>
          <a:custGeom>
            <a:avLst/>
            <a:gdLst/>
            <a:ahLst/>
            <a:cxnLst/>
            <a:rect l="l" t="t" r="r" b="b"/>
            <a:pathLst>
              <a:path w="4103504" h="3607329">
                <a:moveTo>
                  <a:pt x="0" y="0"/>
                </a:moveTo>
                <a:lnTo>
                  <a:pt x="4103504" y="0"/>
                </a:lnTo>
                <a:lnTo>
                  <a:pt x="4103504" y="3607329"/>
                </a:lnTo>
                <a:lnTo>
                  <a:pt x="0" y="360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3748736"/>
            <a:ext cx="14537608" cy="271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플레이어가 공격을 하면 생성되게 하는건 구현하기 쉬웠는데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앞뒤 모양이 다르다보니 여러 방향으로 공격을 하게되면 이상한 모양으로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스폰이 되는일이 있어 너무 어려운 작업이였음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각각 공격할때 플레이어가 바라보는 방향을 가져와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벡터에 + 을 주어서 그 방향을 바라보면서 나가도록 설계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터졌을때 이펙트는 유니티에 있는 이펙트를 사용하여서 표현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2973017"/>
            <a:ext cx="5049936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파이어 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3748736"/>
            <a:ext cx="14537608" cy="271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플레이어 : https://assetstore.unity.com/packages/2d/characters/evil-wizard-2-284501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 배경 : https://assetstore.unity.com/packages/2d/environments/pixel-art-woods-tileset-and-background-280066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화면 배경 : https://assetstore.unity.com/packages/2d/environments/pixel-skies-demo-background-pack-226622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타일 맵    : https://brackeysgames.itch.io/brackeys-platformer-bundle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파이어 볼 : https://kr.pinterest.com/pin/49398927144014060/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75196" y="2973017"/>
            <a:ext cx="2866229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에셋 출처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93549" y="4301486"/>
            <a:ext cx="4500901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5450693"/>
            <a:ext cx="14537608" cy="166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저희 싸우자 법사야 팀은 멀티 게임을 개발 하고 싶었지만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지식 부족 &amp; 시간 부족으로 인해 싱글 플레이로 하나의 컴퓨터로 2명의 플레이어가 즐길 수 있게 구현하였습니다.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그리하여 처음 준비 과정에서는 멀티로 만들고자 하는 설정이 여럿 되어있는데 실제 구현이 안되어 있는 점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참고해 주시길 바랍니다. 죄송하고, 감사합니다.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65562" y="2102810"/>
            <a:ext cx="6066661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발표전 안내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2222" y="8361530"/>
            <a:ext cx="5019575" cy="35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춘천 폴리텍 대학교 / 싸우자 법사야팀 드림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12121" y="3157332"/>
            <a:ext cx="14663757" cy="30062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935944" y="3732349"/>
            <a:ext cx="7952162" cy="1804481"/>
          </a:xfrm>
          <a:custGeom>
            <a:avLst/>
            <a:gdLst/>
            <a:ahLst/>
            <a:cxnLst/>
            <a:rect l="l" t="t" r="r" b="b"/>
            <a:pathLst>
              <a:path w="7952162" h="1804481">
                <a:moveTo>
                  <a:pt x="0" y="0"/>
                </a:moveTo>
                <a:lnTo>
                  <a:pt x="7952162" y="0"/>
                </a:lnTo>
                <a:lnTo>
                  <a:pt x="7952162" y="1804481"/>
                </a:lnTo>
                <a:lnTo>
                  <a:pt x="0" y="1804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779536"/>
            <a:ext cx="14537608" cy="17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개인정보 테이블 → 홈페이지에서 회원가입을 하면 입력되는 것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아이디는 중복이 될 수 없기때문에 Unique를 넣었음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핸드폰 번호 또한 중복이 안되어서 유니크를 넣어놨음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ISADMIN은 관리자 계정인지 아닌지 판단하기 위해서 있음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2973017"/>
            <a:ext cx="5049936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account Table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75196" y="7215371"/>
            <a:ext cx="7172408" cy="1118940"/>
          </a:xfrm>
          <a:custGeom>
            <a:avLst/>
            <a:gdLst/>
            <a:ahLst/>
            <a:cxnLst/>
            <a:rect l="l" t="t" r="r" b="b"/>
            <a:pathLst>
              <a:path w="7172408" h="1118940">
                <a:moveTo>
                  <a:pt x="0" y="0"/>
                </a:moveTo>
                <a:lnTo>
                  <a:pt x="7172408" y="0"/>
                </a:lnTo>
                <a:lnTo>
                  <a:pt x="7172408" y="1118940"/>
                </a:lnTo>
                <a:lnTo>
                  <a:pt x="0" y="111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38334" y="4488832"/>
            <a:ext cx="14537608" cy="17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사용자가 게임에 입장하거나 퇴장하면 입력되는 테이블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몇명이 서버에 들어와 있거나 나간 수를 확인하기 위해 count로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인원을 확인할 수 있게 설정함 auto_increment를 설정하여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입력이 되면 count가 + 1 된 수로 입력되게 설정하였음</a:t>
            </a:r>
          </a:p>
        </p:txBody>
      </p:sp>
      <p:sp>
        <p:nvSpPr>
          <p:cNvPr id="8" name="Freeform 8"/>
          <p:cNvSpPr/>
          <p:nvPr/>
        </p:nvSpPr>
        <p:spPr>
          <a:xfrm>
            <a:off x="9553535" y="7256230"/>
            <a:ext cx="6859269" cy="1061043"/>
          </a:xfrm>
          <a:custGeom>
            <a:avLst/>
            <a:gdLst/>
            <a:ahLst/>
            <a:cxnLst/>
            <a:rect l="l" t="t" r="r" b="b"/>
            <a:pathLst>
              <a:path w="6859269" h="1061043">
                <a:moveTo>
                  <a:pt x="0" y="0"/>
                </a:moveTo>
                <a:lnTo>
                  <a:pt x="6859269" y="0"/>
                </a:lnTo>
                <a:lnTo>
                  <a:pt x="6859269" y="1061043"/>
                </a:lnTo>
                <a:lnTo>
                  <a:pt x="0" y="10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2973017"/>
            <a:ext cx="7678338" cy="157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connecting_account Table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connected_account Table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75196" y="6733233"/>
            <a:ext cx="9297487" cy="2776432"/>
          </a:xfrm>
          <a:custGeom>
            <a:avLst/>
            <a:gdLst/>
            <a:ahLst/>
            <a:cxnLst/>
            <a:rect l="l" t="t" r="r" b="b"/>
            <a:pathLst>
              <a:path w="9297487" h="2776432">
                <a:moveTo>
                  <a:pt x="0" y="0"/>
                </a:moveTo>
                <a:lnTo>
                  <a:pt x="9297487" y="0"/>
                </a:lnTo>
                <a:lnTo>
                  <a:pt x="9297487" y="2776432"/>
                </a:lnTo>
                <a:lnTo>
                  <a:pt x="0" y="2776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779536"/>
            <a:ext cx="14537608" cy="17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사용자가 회원 탈퇴를 하면 입력되는 테이블로 탈퇴를 하면 곧바로 정보를 지워버리지 않고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일정 시간동안 정보를 가지고 있음으로 재가입 하거나 실수를 방지할 수 있도록 제작해놨음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DELETE_DATA로 회원 탈퇴를 하면 그시각으로 날짜를 입력되어 일정 시간(3개월) 이 지나면 자동으로 삭제가 되도록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설정해 계속 개인정보를 가지고 있지 않게 하였음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2973017"/>
            <a:ext cx="6512918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delete_account Table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75196" y="5763273"/>
            <a:ext cx="10786811" cy="1350435"/>
          </a:xfrm>
          <a:custGeom>
            <a:avLst/>
            <a:gdLst/>
            <a:ahLst/>
            <a:cxnLst/>
            <a:rect l="l" t="t" r="r" b="b"/>
            <a:pathLst>
              <a:path w="10786811" h="1350435">
                <a:moveTo>
                  <a:pt x="0" y="0"/>
                </a:moveTo>
                <a:lnTo>
                  <a:pt x="10786811" y="0"/>
                </a:lnTo>
                <a:lnTo>
                  <a:pt x="10786811" y="1350435"/>
                </a:lnTo>
                <a:lnTo>
                  <a:pt x="0" y="135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933534"/>
            <a:ext cx="14537608" cy="13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홈페이지 내에서 사용자가 fqa를 통해 질문을 하거나 게시물을 올리면 입력되는 테이블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총 게시물 갯수를 위해 count에 auto_increment설정 기본 값으로 하였고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DETAIL에 유저가 적은 질문, 게시물의 내용이 입력되게 설정 되어있음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2973017"/>
            <a:ext cx="5049936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fqa Table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75196" y="5291472"/>
            <a:ext cx="10790400" cy="3496889"/>
          </a:xfrm>
          <a:custGeom>
            <a:avLst/>
            <a:gdLst/>
            <a:ahLst/>
            <a:cxnLst/>
            <a:rect l="l" t="t" r="r" b="b"/>
            <a:pathLst>
              <a:path w="10790400" h="3496889">
                <a:moveTo>
                  <a:pt x="0" y="0"/>
                </a:moveTo>
                <a:lnTo>
                  <a:pt x="10790401" y="0"/>
                </a:lnTo>
                <a:lnTo>
                  <a:pt x="10790401" y="3496889"/>
                </a:lnTo>
                <a:lnTo>
                  <a:pt x="0" y="3496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779536"/>
            <a:ext cx="14537608" cy="13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사용자가 멀티 게임에 입장하면 기록되는 테이블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각 플레이어의 ID와 IP가 입력되고 게임이 끝나 방이 없어지면 삭제되도록 구현하려고 하였음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75196" y="2972579"/>
            <a:ext cx="5049936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log Table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3779536"/>
            <a:ext cx="14537608" cy="13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connected_account, connecting_account, log 테이블은 멀티게임을 개발실패로 지금은 사용을 안하고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구성만 되어있음 실제 사용하는 테이블은 account, delete_account, fqa로 이부분은 리엑트로 만든 게임 홈페이지와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연동되어서 사용되고 있음.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5196" y="2973017"/>
            <a:ext cx="6790115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실질적으로 사용 중인 Table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3779536"/>
            <a:ext cx="14537608" cy="40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3619"/>
              </a:lnSpc>
              <a:buFont typeface="Arial"/>
              <a:buChar char="•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account(id) ↔ connected_account(acoount),connection_account(acoount)</a:t>
            </a:r>
          </a:p>
          <a:p>
            <a:pPr marL="863595" lvl="2" indent="-287865" algn="l">
              <a:lnSpc>
                <a:spcPts val="3619"/>
              </a:lnSpc>
              <a:buFont typeface="Arial"/>
              <a:buChar char="⚬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account의 id를 참조하여, 어떤 사용자가 접속했는지 기록</a:t>
            </a:r>
          </a:p>
          <a:p>
            <a:pPr marL="431797" lvl="1" indent="-215899" algn="l">
              <a:lnSpc>
                <a:spcPts val="3619"/>
              </a:lnSpc>
              <a:buFont typeface="Arial"/>
              <a:buChar char="•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connected_account(ip) ↔ connection_account(ip)</a:t>
            </a:r>
          </a:p>
          <a:p>
            <a:pPr marL="863595" lvl="2" indent="-287865" algn="l">
              <a:lnSpc>
                <a:spcPts val="3619"/>
              </a:lnSpc>
              <a:buFont typeface="Arial"/>
              <a:buChar char="⚬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동일한 IP 주소를 공유하며, 한 사용자의 접속 시작과 접속 종료를 연결</a:t>
            </a:r>
          </a:p>
          <a:p>
            <a:pPr marL="431797" lvl="1" indent="-215899" algn="l">
              <a:lnSpc>
                <a:spcPts val="3619"/>
              </a:lnSpc>
              <a:buFont typeface="Arial"/>
              <a:buChar char="•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account(id) ↔ log(np_account)</a:t>
            </a:r>
          </a:p>
          <a:p>
            <a:pPr marL="863595" lvl="2" indent="-287865" algn="l">
              <a:lnSpc>
                <a:spcPts val="3619"/>
              </a:lnSpc>
              <a:buFont typeface="Arial"/>
              <a:buChar char="⚬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log 테이블의 np_account 필드는 게임 내 특정 플레이어(예: 1P, 2P)를 account.id와 연결.</a:t>
            </a:r>
          </a:p>
          <a:p>
            <a:pPr marL="431797" lvl="1" indent="-215899" algn="l">
              <a:lnSpc>
                <a:spcPts val="3619"/>
              </a:lnSpc>
              <a:buFont typeface="Arial"/>
              <a:buChar char="•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account(id) ↔ fqa(ID)</a:t>
            </a:r>
          </a:p>
          <a:p>
            <a:pPr marL="863595" lvl="2" indent="-287865" algn="l">
              <a:lnSpc>
                <a:spcPts val="3619"/>
              </a:lnSpc>
              <a:buFont typeface="Arial"/>
              <a:buChar char="⚬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faq의 ID 필드는 질문 작성자를 나타내며, 이를 account.id와 연결하여 어떤 사용자가 질문을 작성했는지 추적.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외래키 설정 과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929390" y="1199961"/>
            <a:ext cx="6743452" cy="7887078"/>
          </a:xfrm>
          <a:custGeom>
            <a:avLst/>
            <a:gdLst/>
            <a:ahLst/>
            <a:cxnLst/>
            <a:rect l="l" t="t" r="r" b="b"/>
            <a:pathLst>
              <a:path w="6743452" h="7887078">
                <a:moveTo>
                  <a:pt x="0" y="0"/>
                </a:moveTo>
                <a:lnTo>
                  <a:pt x="6743452" y="0"/>
                </a:lnTo>
                <a:lnTo>
                  <a:pt x="6743452" y="7887078"/>
                </a:lnTo>
                <a:lnTo>
                  <a:pt x="0" y="788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외래키 설정 과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3992920"/>
            <a:ext cx="7268804" cy="280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이 데이터베이스는 사용자(계정)를 중심으로, </a:t>
            </a:r>
          </a:p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접속 이력, 게임 활동, 게시물 작성 등 다양한 활동을 </a:t>
            </a:r>
          </a:p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기록하는 데이터 베이스</a:t>
            </a:r>
          </a:p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각 테이블은 사용자의 특정 행동을 나타내며, </a:t>
            </a:r>
          </a:p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account.id가 모든 데이터를 연결하는 중심 허브 역할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949807" y="4301486"/>
            <a:ext cx="4388386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111545" y="3462221"/>
            <a:ext cx="11301259" cy="5551743"/>
          </a:xfrm>
          <a:custGeom>
            <a:avLst/>
            <a:gdLst/>
            <a:ahLst/>
            <a:cxnLst/>
            <a:rect l="l" t="t" r="r" b="b"/>
            <a:pathLst>
              <a:path w="11301259" h="5551743">
                <a:moveTo>
                  <a:pt x="0" y="0"/>
                </a:moveTo>
                <a:lnTo>
                  <a:pt x="11301259" y="0"/>
                </a:lnTo>
                <a:lnTo>
                  <a:pt x="11301259" y="5551743"/>
                </a:lnTo>
                <a:lnTo>
                  <a:pt x="0" y="555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메인화면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1912837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00609" y="3739619"/>
            <a:ext cx="5171432" cy="356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분야별 설명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성과 및 결론도출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향후 개선방향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34307" y="3739619"/>
            <a:ext cx="4722758" cy="356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팀 구성 및 역할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진행과정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 언어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38879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05180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111545" y="3748936"/>
            <a:ext cx="11301259" cy="5509364"/>
          </a:xfrm>
          <a:custGeom>
            <a:avLst/>
            <a:gdLst/>
            <a:ahLst/>
            <a:cxnLst/>
            <a:rect l="l" t="t" r="r" b="b"/>
            <a:pathLst>
              <a:path w="11301259" h="5509364">
                <a:moveTo>
                  <a:pt x="0" y="0"/>
                </a:moveTo>
                <a:lnTo>
                  <a:pt x="11301259" y="0"/>
                </a:lnTo>
                <a:lnTo>
                  <a:pt x="11301259" y="5509364"/>
                </a:lnTo>
                <a:lnTo>
                  <a:pt x="0" y="5509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28700" y="4654287"/>
            <a:ext cx="8115300" cy="2941796"/>
          </a:xfrm>
          <a:custGeom>
            <a:avLst/>
            <a:gdLst/>
            <a:ahLst/>
            <a:cxnLst/>
            <a:rect l="l" t="t" r="r" b="b"/>
            <a:pathLst>
              <a:path w="8115300" h="2941796">
                <a:moveTo>
                  <a:pt x="0" y="0"/>
                </a:moveTo>
                <a:lnTo>
                  <a:pt x="8115300" y="0"/>
                </a:lnTo>
                <a:lnTo>
                  <a:pt x="8115300" y="2941796"/>
                </a:lnTo>
                <a:lnTo>
                  <a:pt x="0" y="294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11163" y="4431943"/>
            <a:ext cx="7348137" cy="3582217"/>
          </a:xfrm>
          <a:custGeom>
            <a:avLst/>
            <a:gdLst/>
            <a:ahLst/>
            <a:cxnLst/>
            <a:rect l="l" t="t" r="r" b="b"/>
            <a:pathLst>
              <a:path w="7348137" h="3582217">
                <a:moveTo>
                  <a:pt x="0" y="0"/>
                </a:moveTo>
                <a:lnTo>
                  <a:pt x="7348137" y="0"/>
                </a:lnTo>
                <a:lnTo>
                  <a:pt x="7348137" y="3582217"/>
                </a:lnTo>
                <a:lnTo>
                  <a:pt x="0" y="3582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새소식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825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111545" y="3720683"/>
            <a:ext cx="11301259" cy="5537617"/>
          </a:xfrm>
          <a:custGeom>
            <a:avLst/>
            <a:gdLst/>
            <a:ahLst/>
            <a:cxnLst/>
            <a:rect l="l" t="t" r="r" b="b"/>
            <a:pathLst>
              <a:path w="11301259" h="5537617">
                <a:moveTo>
                  <a:pt x="0" y="0"/>
                </a:moveTo>
                <a:lnTo>
                  <a:pt x="11301259" y="0"/>
                </a:lnTo>
                <a:lnTo>
                  <a:pt x="11301259" y="5537617"/>
                </a:lnTo>
                <a:lnTo>
                  <a:pt x="0" y="5537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조작법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434336" y="3862544"/>
            <a:ext cx="5550639" cy="4466045"/>
          </a:xfrm>
          <a:custGeom>
            <a:avLst/>
            <a:gdLst/>
            <a:ahLst/>
            <a:cxnLst/>
            <a:rect l="l" t="t" r="r" b="b"/>
            <a:pathLst>
              <a:path w="5550639" h="4466045">
                <a:moveTo>
                  <a:pt x="0" y="0"/>
                </a:moveTo>
                <a:lnTo>
                  <a:pt x="5550640" y="0"/>
                </a:lnTo>
                <a:lnTo>
                  <a:pt x="5550640" y="4466044"/>
                </a:lnTo>
                <a:lnTo>
                  <a:pt x="0" y="446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04999" y="3862544"/>
            <a:ext cx="5828444" cy="4466045"/>
          </a:xfrm>
          <a:custGeom>
            <a:avLst/>
            <a:gdLst/>
            <a:ahLst/>
            <a:cxnLst/>
            <a:rect l="l" t="t" r="r" b="b"/>
            <a:pathLst>
              <a:path w="5828444" h="4466045">
                <a:moveTo>
                  <a:pt x="0" y="0"/>
                </a:moveTo>
                <a:lnTo>
                  <a:pt x="5828444" y="0"/>
                </a:lnTo>
                <a:lnTo>
                  <a:pt x="5828444" y="4466044"/>
                </a:lnTo>
                <a:lnTo>
                  <a:pt x="0" y="446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4514" y="2302032"/>
            <a:ext cx="5427186" cy="1430317"/>
          </a:xfrm>
          <a:custGeom>
            <a:avLst/>
            <a:gdLst/>
            <a:ahLst/>
            <a:cxnLst/>
            <a:rect l="l" t="t" r="r" b="b"/>
            <a:pathLst>
              <a:path w="5427186" h="1430317">
                <a:moveTo>
                  <a:pt x="0" y="0"/>
                </a:moveTo>
                <a:lnTo>
                  <a:pt x="5427186" y="0"/>
                </a:lnTo>
                <a:lnTo>
                  <a:pt x="5427186" y="1430317"/>
                </a:lnTo>
                <a:lnTo>
                  <a:pt x="0" y="1430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로그인 / 로그아웃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531654" y="3462221"/>
            <a:ext cx="10881149" cy="6066241"/>
          </a:xfrm>
          <a:custGeom>
            <a:avLst/>
            <a:gdLst/>
            <a:ahLst/>
            <a:cxnLst/>
            <a:rect l="l" t="t" r="r" b="b"/>
            <a:pathLst>
              <a:path w="10881149" h="6066241">
                <a:moveTo>
                  <a:pt x="0" y="0"/>
                </a:moveTo>
                <a:lnTo>
                  <a:pt x="10881150" y="0"/>
                </a:lnTo>
                <a:lnTo>
                  <a:pt x="10881150" y="6066241"/>
                </a:lnTo>
                <a:lnTo>
                  <a:pt x="0" y="606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회원가입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523411" y="3462221"/>
            <a:ext cx="11889393" cy="5796079"/>
          </a:xfrm>
          <a:custGeom>
            <a:avLst/>
            <a:gdLst/>
            <a:ahLst/>
            <a:cxnLst/>
            <a:rect l="l" t="t" r="r" b="b"/>
            <a:pathLst>
              <a:path w="11889393" h="5796079">
                <a:moveTo>
                  <a:pt x="0" y="0"/>
                </a:moveTo>
                <a:lnTo>
                  <a:pt x="11889393" y="0"/>
                </a:lnTo>
                <a:lnTo>
                  <a:pt x="11889393" y="5796079"/>
                </a:lnTo>
                <a:lnTo>
                  <a:pt x="0" y="579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FQA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179562" y="3732349"/>
            <a:ext cx="10233242" cy="5525951"/>
          </a:xfrm>
          <a:custGeom>
            <a:avLst/>
            <a:gdLst/>
            <a:ahLst/>
            <a:cxnLst/>
            <a:rect l="l" t="t" r="r" b="b"/>
            <a:pathLst>
              <a:path w="10233242" h="5525951">
                <a:moveTo>
                  <a:pt x="0" y="0"/>
                </a:moveTo>
                <a:lnTo>
                  <a:pt x="10233242" y="0"/>
                </a:lnTo>
                <a:lnTo>
                  <a:pt x="10233242" y="5525951"/>
                </a:lnTo>
                <a:lnTo>
                  <a:pt x="0" y="5525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다운로드 &amp; 로딩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06469" y="3529961"/>
            <a:ext cx="7265562" cy="304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EXPRESS</a:t>
            </a:r>
          </a:p>
          <a:p>
            <a:pPr algn="ctr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NODE.JS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76915" y="7157209"/>
            <a:ext cx="7582385" cy="922524"/>
          </a:xfrm>
          <a:custGeom>
            <a:avLst/>
            <a:gdLst/>
            <a:ahLst/>
            <a:cxnLst/>
            <a:rect l="l" t="t" r="r" b="b"/>
            <a:pathLst>
              <a:path w="7582385" h="922524">
                <a:moveTo>
                  <a:pt x="0" y="0"/>
                </a:moveTo>
                <a:lnTo>
                  <a:pt x="7582385" y="0"/>
                </a:lnTo>
                <a:lnTo>
                  <a:pt x="7582385" y="922524"/>
                </a:lnTo>
                <a:lnTo>
                  <a:pt x="0" y="922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7959028"/>
            <a:ext cx="6156223" cy="856731"/>
          </a:xfrm>
          <a:custGeom>
            <a:avLst/>
            <a:gdLst/>
            <a:ahLst/>
            <a:cxnLst/>
            <a:rect l="l" t="t" r="r" b="b"/>
            <a:pathLst>
              <a:path w="6156223" h="856731">
                <a:moveTo>
                  <a:pt x="0" y="0"/>
                </a:moveTo>
                <a:lnTo>
                  <a:pt x="6156223" y="0"/>
                </a:lnTo>
                <a:lnTo>
                  <a:pt x="6156223" y="856731"/>
                </a:lnTo>
                <a:lnTo>
                  <a:pt x="0" y="856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875196" y="5932683"/>
            <a:ext cx="7160950" cy="2883076"/>
          </a:xfrm>
          <a:custGeom>
            <a:avLst/>
            <a:gdLst/>
            <a:ahLst/>
            <a:cxnLst/>
            <a:rect l="l" t="t" r="r" b="b"/>
            <a:pathLst>
              <a:path w="7160950" h="2883076">
                <a:moveTo>
                  <a:pt x="0" y="0"/>
                </a:moveTo>
                <a:lnTo>
                  <a:pt x="7160950" y="0"/>
                </a:lnTo>
                <a:lnTo>
                  <a:pt x="7160950" y="2883076"/>
                </a:lnTo>
                <a:lnTo>
                  <a:pt x="0" y="2883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71" r="-9876" b="-10156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3988627"/>
            <a:ext cx="4870551" cy="1154873"/>
          </a:xfrm>
          <a:custGeom>
            <a:avLst/>
            <a:gdLst/>
            <a:ahLst/>
            <a:cxnLst/>
            <a:rect l="l" t="t" r="r" b="b"/>
            <a:pathLst>
              <a:path w="4870551" h="1154873">
                <a:moveTo>
                  <a:pt x="0" y="0"/>
                </a:moveTo>
                <a:lnTo>
                  <a:pt x="4870551" y="0"/>
                </a:lnTo>
                <a:lnTo>
                  <a:pt x="4870551" y="1154873"/>
                </a:lnTo>
                <a:lnTo>
                  <a:pt x="0" y="1154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71956" y="5371406"/>
            <a:ext cx="6887344" cy="1122555"/>
          </a:xfrm>
          <a:custGeom>
            <a:avLst/>
            <a:gdLst/>
            <a:ahLst/>
            <a:cxnLst/>
            <a:rect l="l" t="t" r="r" b="b"/>
            <a:pathLst>
              <a:path w="6887344" h="1122555">
                <a:moveTo>
                  <a:pt x="0" y="0"/>
                </a:moveTo>
                <a:lnTo>
                  <a:pt x="6887344" y="0"/>
                </a:lnTo>
                <a:lnTo>
                  <a:pt x="6887344" y="1122555"/>
                </a:lnTo>
                <a:lnTo>
                  <a:pt x="0" y="1122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6485130"/>
            <a:ext cx="5976061" cy="1005451"/>
          </a:xfrm>
          <a:custGeom>
            <a:avLst/>
            <a:gdLst/>
            <a:ahLst/>
            <a:cxnLst/>
            <a:rect l="l" t="t" r="r" b="b"/>
            <a:pathLst>
              <a:path w="5976061" h="1005451">
                <a:moveTo>
                  <a:pt x="0" y="0"/>
                </a:moveTo>
                <a:lnTo>
                  <a:pt x="5976061" y="0"/>
                </a:lnTo>
                <a:lnTo>
                  <a:pt x="5976061" y="1005451"/>
                </a:lnTo>
                <a:lnTo>
                  <a:pt x="0" y="1005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환경변수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616640" y="6474344"/>
            <a:ext cx="7796164" cy="1705909"/>
          </a:xfrm>
          <a:custGeom>
            <a:avLst/>
            <a:gdLst/>
            <a:ahLst/>
            <a:cxnLst/>
            <a:rect l="l" t="t" r="r" b="b"/>
            <a:pathLst>
              <a:path w="7796164" h="1705909">
                <a:moveTo>
                  <a:pt x="0" y="0"/>
                </a:moveTo>
                <a:lnTo>
                  <a:pt x="7796164" y="0"/>
                </a:lnTo>
                <a:lnTo>
                  <a:pt x="7796164" y="1705909"/>
                </a:lnTo>
                <a:lnTo>
                  <a:pt x="0" y="1705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5196" y="3015880"/>
            <a:ext cx="13442834" cy="239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cors : 브라우저가 자신의 출처가 아닌 다른 어떤 출처(도메인, 스킴 혹은 포트)로부터 자원을 로딩하는 것을 허용하도록 서버가 허가 해주는 HTTP 헤더 기반 메커니즘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596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75196" y="1912837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53913" y="1938364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sp>
        <p:nvSpPr>
          <p:cNvPr id="7" name="AutoShape 7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406158" y="3841157"/>
            <a:ext cx="7653949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실제로 플레이 가능한 멀티게임과 홈페이지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20040" y="3756951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 주제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411099" y="5425281"/>
            <a:ext cx="3417703" cy="899973"/>
            <a:chOff x="0" y="0"/>
            <a:chExt cx="900136" cy="2370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411099" y="5222078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연구 기간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11099" y="6684026"/>
            <a:ext cx="3426644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06158" y="5306284"/>
            <a:ext cx="7653949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2024.10.21 ~ 2024.12.10 약 50일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06158" y="6800547"/>
            <a:ext cx="9275587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사용자 간 실시간 경쟁이 가능한 멀티게임 시스템 구현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033841" y="3732349"/>
            <a:ext cx="7378963" cy="4343219"/>
          </a:xfrm>
          <a:custGeom>
            <a:avLst/>
            <a:gdLst/>
            <a:ahLst/>
            <a:cxnLst/>
            <a:rect l="l" t="t" r="r" b="b"/>
            <a:pathLst>
              <a:path w="7378963" h="4343219">
                <a:moveTo>
                  <a:pt x="0" y="0"/>
                </a:moveTo>
                <a:lnTo>
                  <a:pt x="7378963" y="0"/>
                </a:lnTo>
                <a:lnTo>
                  <a:pt x="7378963" y="4343219"/>
                </a:lnTo>
                <a:lnTo>
                  <a:pt x="0" y="4343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2636762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세션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548964" y="3732349"/>
            <a:ext cx="7960282" cy="3140151"/>
          </a:xfrm>
          <a:custGeom>
            <a:avLst/>
            <a:gdLst/>
            <a:ahLst/>
            <a:cxnLst/>
            <a:rect l="l" t="t" r="r" b="b"/>
            <a:pathLst>
              <a:path w="7960282" h="3140151">
                <a:moveTo>
                  <a:pt x="0" y="0"/>
                </a:moveTo>
                <a:lnTo>
                  <a:pt x="7960282" y="0"/>
                </a:lnTo>
                <a:lnTo>
                  <a:pt x="7960282" y="3140151"/>
                </a:lnTo>
                <a:lnTo>
                  <a:pt x="0" y="314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505561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리액트 html 연결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967048" y="3732349"/>
            <a:ext cx="7445755" cy="3692806"/>
          </a:xfrm>
          <a:custGeom>
            <a:avLst/>
            <a:gdLst/>
            <a:ahLst/>
            <a:cxnLst/>
            <a:rect l="l" t="t" r="r" b="b"/>
            <a:pathLst>
              <a:path w="7445755" h="3692806">
                <a:moveTo>
                  <a:pt x="0" y="0"/>
                </a:moveTo>
                <a:lnTo>
                  <a:pt x="7445756" y="0"/>
                </a:lnTo>
                <a:lnTo>
                  <a:pt x="7445756" y="3692806"/>
                </a:lnTo>
                <a:lnTo>
                  <a:pt x="0" y="3692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72191" y="7675724"/>
            <a:ext cx="5035470" cy="1582576"/>
          </a:xfrm>
          <a:custGeom>
            <a:avLst/>
            <a:gdLst/>
            <a:ahLst/>
            <a:cxnLst/>
            <a:rect l="l" t="t" r="r" b="b"/>
            <a:pathLst>
              <a:path w="5035470" h="1582576">
                <a:moveTo>
                  <a:pt x="0" y="0"/>
                </a:moveTo>
                <a:lnTo>
                  <a:pt x="5035470" y="0"/>
                </a:lnTo>
                <a:lnTo>
                  <a:pt x="5035470" y="1582576"/>
                </a:lnTo>
                <a:lnTo>
                  <a:pt x="0" y="1582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mysql.pool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751434" y="4081812"/>
            <a:ext cx="5433020" cy="4399995"/>
            <a:chOff x="0" y="0"/>
            <a:chExt cx="1430919" cy="1158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0919" cy="1158846"/>
            </a:xfrm>
            <a:custGeom>
              <a:avLst/>
              <a:gdLst/>
              <a:ahLst/>
              <a:cxnLst/>
              <a:rect l="l" t="t" r="r" b="b"/>
              <a:pathLst>
                <a:path w="1430919" h="1158846">
                  <a:moveTo>
                    <a:pt x="0" y="0"/>
                  </a:moveTo>
                  <a:lnTo>
                    <a:pt x="1430919" y="0"/>
                  </a:lnTo>
                  <a:lnTo>
                    <a:pt x="1430919" y="1158846"/>
                  </a:lnTo>
                  <a:lnTo>
                    <a:pt x="0" y="1158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30919" cy="119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75196" y="191325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37409" y="1913252"/>
            <a:ext cx="8091608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52946" y="4305648"/>
            <a:ext cx="4829996" cy="341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유니티로 게임만드는거 쉽지 않습니다.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창작자의 고통을 알게 됐고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구현하는게 한계가 있는거 같아서 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더 좋은 게임 개발 엔진을 사용해 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보고 싶다고 느꼈습니다.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그리고 이번엔 실패했지만 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네트워크를 통해 서버를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만들어서 실시간 온라인 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게임을 만드는것도 재밌겠다 생각했습니다.</a:t>
            </a:r>
          </a:p>
          <a:p>
            <a:pPr algn="l">
              <a:lnSpc>
                <a:spcPts val="2763"/>
              </a:lnSpc>
            </a:pPr>
            <a:endParaRPr lang="en-US" sz="2017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356938" y="4081812"/>
            <a:ext cx="5433020" cy="4399995"/>
            <a:chOff x="0" y="0"/>
            <a:chExt cx="1430919" cy="11588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0919" cy="1158846"/>
            </a:xfrm>
            <a:custGeom>
              <a:avLst/>
              <a:gdLst/>
              <a:ahLst/>
              <a:cxnLst/>
              <a:rect l="l" t="t" r="r" b="b"/>
              <a:pathLst>
                <a:path w="1430919" h="1158846">
                  <a:moveTo>
                    <a:pt x="0" y="0"/>
                  </a:moveTo>
                  <a:lnTo>
                    <a:pt x="1430919" y="0"/>
                  </a:lnTo>
                  <a:lnTo>
                    <a:pt x="1430919" y="1158846"/>
                  </a:lnTo>
                  <a:lnTo>
                    <a:pt x="0" y="1158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30919" cy="119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56938" y="3150130"/>
            <a:ext cx="54330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전석일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51434" y="3150130"/>
            <a:ext cx="54330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홍석준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58450" y="4305648"/>
            <a:ext cx="4829996" cy="135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01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이번에 리액트를 시작하기 전까지만 해도 리액트에 대한 매력을 전혀 느끼지 못했으나, 이번에 개발을 해보면서 디자인 분야도 재밌다는 걸 알게된 거 같다.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191325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0040" y="1913252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향후 개선방향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06158" y="3410715"/>
            <a:ext cx="7653949" cy="173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이번에 부족했던 네트워크 관련 공부를 더 해서 겨울방학 때 마무리 지어볼 생각입니다.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20040" y="3756951"/>
            <a:ext cx="3417703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온라인 개발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411099" y="5425281"/>
            <a:ext cx="3417703" cy="899973"/>
            <a:chOff x="0" y="0"/>
            <a:chExt cx="900136" cy="2370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411099" y="5222078"/>
            <a:ext cx="3417703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FQA 답글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11099" y="6684026"/>
            <a:ext cx="3426644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상세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27228" y="5089474"/>
            <a:ext cx="7653949" cy="173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올라온 FQA에 대한 답글이 달리면 더 좋았을 거 같습니다.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06158" y="6768232"/>
            <a:ext cx="7653949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더 구현해보고 싶은게 있는데 못했습니다.</a:t>
            </a:r>
          </a:p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더 깊게 들어가 보고싶습니다.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질문과 답변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8949" y="2333432"/>
            <a:ext cx="52483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8667" y="5043397"/>
            <a:ext cx="13910666" cy="63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궁금한 점이 있다면 자유롭게 질문해 주세요.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24304" y="2541737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70446" y="4501780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39013" y="3530230"/>
            <a:ext cx="6773791" cy="4962525"/>
            <a:chOff x="0" y="0"/>
            <a:chExt cx="1784044" cy="130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4044" cy="1307002"/>
            </a:xfrm>
            <a:custGeom>
              <a:avLst/>
              <a:gdLst/>
              <a:ahLst/>
              <a:cxnLst/>
              <a:rect l="l" t="t" r="r" b="b"/>
              <a:pathLst>
                <a:path w="1784044" h="1307002">
                  <a:moveTo>
                    <a:pt x="17144" y="0"/>
                  </a:moveTo>
                  <a:lnTo>
                    <a:pt x="1766900" y="0"/>
                  </a:lnTo>
                  <a:cubicBezTo>
                    <a:pt x="1776368" y="0"/>
                    <a:pt x="1784044" y="7676"/>
                    <a:pt x="1784044" y="17144"/>
                  </a:cubicBezTo>
                  <a:lnTo>
                    <a:pt x="1784044" y="1289859"/>
                  </a:lnTo>
                  <a:cubicBezTo>
                    <a:pt x="1784044" y="1294405"/>
                    <a:pt x="1782238" y="1298766"/>
                    <a:pt x="1779022" y="1301981"/>
                  </a:cubicBezTo>
                  <a:cubicBezTo>
                    <a:pt x="1775807" y="1305196"/>
                    <a:pt x="1771447" y="1307002"/>
                    <a:pt x="1766900" y="1307002"/>
                  </a:cubicBezTo>
                  <a:lnTo>
                    <a:pt x="17144" y="1307002"/>
                  </a:lnTo>
                  <a:cubicBezTo>
                    <a:pt x="7676" y="1307002"/>
                    <a:pt x="0" y="1299327"/>
                    <a:pt x="0" y="1289859"/>
                  </a:cubicBezTo>
                  <a:lnTo>
                    <a:pt x="0" y="17144"/>
                  </a:lnTo>
                  <a:cubicBezTo>
                    <a:pt x="0" y="12597"/>
                    <a:pt x="1806" y="8236"/>
                    <a:pt x="5021" y="5021"/>
                  </a:cubicBezTo>
                  <a:cubicBezTo>
                    <a:pt x="8236" y="1806"/>
                    <a:pt x="12597" y="0"/>
                    <a:pt x="1714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84044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014804" y="3530230"/>
            <a:ext cx="6773791" cy="4962525"/>
            <a:chOff x="0" y="0"/>
            <a:chExt cx="1784044" cy="1307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4044" cy="1307002"/>
            </a:xfrm>
            <a:custGeom>
              <a:avLst/>
              <a:gdLst/>
              <a:ahLst/>
              <a:cxnLst/>
              <a:rect l="l" t="t" r="r" b="b"/>
              <a:pathLst>
                <a:path w="1784044" h="1307002">
                  <a:moveTo>
                    <a:pt x="17144" y="0"/>
                  </a:moveTo>
                  <a:lnTo>
                    <a:pt x="1766900" y="0"/>
                  </a:lnTo>
                  <a:cubicBezTo>
                    <a:pt x="1776368" y="0"/>
                    <a:pt x="1784044" y="7676"/>
                    <a:pt x="1784044" y="17144"/>
                  </a:cubicBezTo>
                  <a:lnTo>
                    <a:pt x="1784044" y="1289859"/>
                  </a:lnTo>
                  <a:cubicBezTo>
                    <a:pt x="1784044" y="1294405"/>
                    <a:pt x="1782238" y="1298766"/>
                    <a:pt x="1779022" y="1301981"/>
                  </a:cubicBezTo>
                  <a:cubicBezTo>
                    <a:pt x="1775807" y="1305196"/>
                    <a:pt x="1771447" y="1307002"/>
                    <a:pt x="1766900" y="1307002"/>
                  </a:cubicBezTo>
                  <a:lnTo>
                    <a:pt x="17144" y="1307002"/>
                  </a:lnTo>
                  <a:cubicBezTo>
                    <a:pt x="7676" y="1307002"/>
                    <a:pt x="0" y="1299327"/>
                    <a:pt x="0" y="1289859"/>
                  </a:cubicBezTo>
                  <a:lnTo>
                    <a:pt x="0" y="17144"/>
                  </a:lnTo>
                  <a:cubicBezTo>
                    <a:pt x="0" y="12597"/>
                    <a:pt x="1806" y="8236"/>
                    <a:pt x="5021" y="5021"/>
                  </a:cubicBezTo>
                  <a:cubicBezTo>
                    <a:pt x="8236" y="1806"/>
                    <a:pt x="12597" y="0"/>
                    <a:pt x="1714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84044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161188" y="6732067"/>
            <a:ext cx="2864720" cy="1031299"/>
          </a:xfrm>
          <a:custGeom>
            <a:avLst/>
            <a:gdLst/>
            <a:ahLst/>
            <a:cxnLst/>
            <a:rect l="l" t="t" r="r" b="b"/>
            <a:pathLst>
              <a:path w="2864720" h="1031299">
                <a:moveTo>
                  <a:pt x="0" y="0"/>
                </a:moveTo>
                <a:lnTo>
                  <a:pt x="2864720" y="0"/>
                </a:lnTo>
                <a:lnTo>
                  <a:pt x="2864720" y="1031299"/>
                </a:lnTo>
                <a:lnTo>
                  <a:pt x="0" y="103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01222" y="6689088"/>
            <a:ext cx="3200478" cy="1117258"/>
          </a:xfrm>
          <a:custGeom>
            <a:avLst/>
            <a:gdLst/>
            <a:ahLst/>
            <a:cxnLst/>
            <a:rect l="l" t="t" r="r" b="b"/>
            <a:pathLst>
              <a:path w="3200478" h="1117258">
                <a:moveTo>
                  <a:pt x="0" y="0"/>
                </a:moveTo>
                <a:lnTo>
                  <a:pt x="3200477" y="0"/>
                </a:lnTo>
                <a:lnTo>
                  <a:pt x="3200477" y="1117257"/>
                </a:lnTo>
                <a:lnTo>
                  <a:pt x="0" y="1117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17926" y="6689088"/>
            <a:ext cx="2204860" cy="1317455"/>
          </a:xfrm>
          <a:custGeom>
            <a:avLst/>
            <a:gdLst/>
            <a:ahLst/>
            <a:cxnLst/>
            <a:rect l="l" t="t" r="r" b="b"/>
            <a:pathLst>
              <a:path w="2204860" h="1317455">
                <a:moveTo>
                  <a:pt x="0" y="0"/>
                </a:moveTo>
                <a:lnTo>
                  <a:pt x="2204860" y="0"/>
                </a:lnTo>
                <a:lnTo>
                  <a:pt x="2204860" y="1317455"/>
                </a:lnTo>
                <a:lnTo>
                  <a:pt x="0" y="1317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75196" y="191325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91749" y="191325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구성 및 역할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59408" y="4784154"/>
            <a:ext cx="5333001" cy="118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유니티를 활용한 게임개발</a:t>
            </a:r>
          </a:p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MySQL을 활용한 데이터 베이스 구축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59408" y="3419413"/>
            <a:ext cx="5333001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홍석준 / 2405110211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95591" y="4784154"/>
            <a:ext cx="5333001" cy="1184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리엑트를 활용한 게임 홈페이지 개발</a:t>
            </a:r>
          </a:p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익스프레스를 사용한 네트워크 서버 구축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95591" y="3419413"/>
            <a:ext cx="5333001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전석일 / 2405110208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389" y="6732068"/>
            <a:ext cx="1464566" cy="12744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5400000">
            <a:off x="5313809" y="5281590"/>
            <a:ext cx="418974" cy="294474"/>
            <a:chOff x="0" y="0"/>
            <a:chExt cx="812800" cy="571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8921976" y="5281590"/>
            <a:ext cx="418974" cy="294474"/>
            <a:chOff x="0" y="0"/>
            <a:chExt cx="812800" cy="571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583792" y="5281590"/>
            <a:ext cx="418974" cy="294474"/>
            <a:chOff x="0" y="0"/>
            <a:chExt cx="812800" cy="5712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75196" y="1912837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1491" y="1912837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218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2024.10.21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~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68618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2024.10.26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~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48246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2024.10.28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~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2024.12.9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35976" y="7571448"/>
            <a:ext cx="2690755" cy="34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2024.12.10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89691" y="3924381"/>
            <a:ext cx="3008893" cy="300889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361269" y="5171685"/>
            <a:ext cx="2665738" cy="104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 및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 설정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36503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822933" y="3924381"/>
            <a:ext cx="3008893" cy="30088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994510" y="5171619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역할 분담 및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의견 대화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169744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456174" y="3924381"/>
            <a:ext cx="3008893" cy="300889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627752" y="5428794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시작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02986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3089416" y="3924381"/>
            <a:ext cx="3008893" cy="300889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3260993" y="5428794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결론도출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25380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191320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1491" y="1913202"/>
            <a:ext cx="13001705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 언어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03881" y="3733881"/>
            <a:ext cx="6954309" cy="2331225"/>
            <a:chOff x="0" y="0"/>
            <a:chExt cx="121233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29810" y="3733881"/>
            <a:ext cx="6954309" cy="2331225"/>
            <a:chOff x="0" y="0"/>
            <a:chExt cx="1212337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03881" y="6284181"/>
            <a:ext cx="6954309" cy="2331225"/>
            <a:chOff x="0" y="0"/>
            <a:chExt cx="1212337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29810" y="6284181"/>
            <a:ext cx="6954309" cy="2331225"/>
            <a:chOff x="0" y="0"/>
            <a:chExt cx="1212337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03881" y="3733881"/>
            <a:ext cx="2331225" cy="233122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29810" y="3733881"/>
            <a:ext cx="2331225" cy="233122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03881" y="6284181"/>
            <a:ext cx="2331225" cy="233122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229810" y="6284181"/>
            <a:ext cx="2331225" cy="233122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823742" y="4722308"/>
            <a:ext cx="1323329" cy="42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개발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65618" y="4722308"/>
            <a:ext cx="2691435" cy="42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홈페이지 개발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33112" y="7294701"/>
            <a:ext cx="2704590" cy="42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베이스 구축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940292" y="7085118"/>
            <a:ext cx="3680883" cy="84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 애플리케이션의 요청과 응답을 관리하는 서버 구축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12894" y="4376285"/>
            <a:ext cx="2329709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 #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29810" y="4633460"/>
            <a:ext cx="2331225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04639" y="7183760"/>
            <a:ext cx="2329709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29810" y="6926585"/>
            <a:ext cx="2331225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Express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Server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70446" y="4377955"/>
            <a:ext cx="7265562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각 분야별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136947" y="4301486"/>
            <a:ext cx="7265562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C#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1279</Words>
  <Application>Microsoft Office PowerPoint</Application>
  <PresentationFormat>사용자 지정</PresentationFormat>
  <Paragraphs>310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TDTD한강고딕</vt:lpstr>
      <vt:lpstr>Calibri</vt:lpstr>
      <vt:lpstr>윤고딕 Semi-Bold</vt:lpstr>
      <vt:lpstr>윤고딕 Light</vt:lpstr>
      <vt:lpstr>각진펜</vt:lpstr>
      <vt:lpstr>윤고딕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싸우자법사야</dc:title>
  <cp:lastModifiedBy>user</cp:lastModifiedBy>
  <cp:revision>3</cp:revision>
  <dcterms:created xsi:type="dcterms:W3CDTF">2006-08-16T00:00:00Z</dcterms:created>
  <dcterms:modified xsi:type="dcterms:W3CDTF">2024-12-10T23:52:09Z</dcterms:modified>
  <dc:identifier>DAGYgBJk05o</dc:identifier>
</cp:coreProperties>
</file>